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3CC36C6-9649-4C72-8D0D-245BBC2F0180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44EF522-71EB-4A2A-9517-9D0B500946F3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36C6-9649-4C72-8D0D-245BBC2F0180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522-71EB-4A2A-9517-9D0B500946F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36C6-9649-4C72-8D0D-245BBC2F0180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522-71EB-4A2A-9517-9D0B500946F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36C6-9649-4C72-8D0D-245BBC2F0180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522-71EB-4A2A-9517-9D0B500946F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36C6-9649-4C72-8D0D-245BBC2F0180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522-71EB-4A2A-9517-9D0B500946F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36C6-9649-4C72-8D0D-245BBC2F0180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522-71EB-4A2A-9517-9D0B500946F3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36C6-9649-4C72-8D0D-245BBC2F0180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522-71EB-4A2A-9517-9D0B500946F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36C6-9649-4C72-8D0D-245BBC2F0180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522-71EB-4A2A-9517-9D0B500946F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36C6-9649-4C72-8D0D-245BBC2F0180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522-71EB-4A2A-9517-9D0B500946F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36C6-9649-4C72-8D0D-245BBC2F0180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522-71EB-4A2A-9517-9D0B500946F3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36C6-9649-4C72-8D0D-245BBC2F0180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522-71EB-4A2A-9517-9D0B500946F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3CC36C6-9649-4C72-8D0D-245BBC2F0180}" type="datetimeFigureOut">
              <a:rPr lang="nl-NL" smtClean="0"/>
              <a:t>25-9-2015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44EF522-71EB-4A2A-9517-9D0B500946F3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Hoofdstuk </a:t>
            </a:r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Paragraaf </a:t>
            </a:r>
            <a:r>
              <a:rPr lang="nl-NL" dirty="0" smtClean="0"/>
              <a:t>7.5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563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gaan we doen vandaag?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Bespreken paragraaf 5</a:t>
            </a:r>
          </a:p>
          <a:p>
            <a:r>
              <a:rPr lang="nl-NL" dirty="0" smtClean="0"/>
              <a:t>Maken paragraaf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260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Drie groepen dieren </a:t>
            </a:r>
            <a:r>
              <a:rPr lang="nl-NL" dirty="0" err="1" smtClean="0"/>
              <a:t>adhv</a:t>
            </a:r>
            <a:r>
              <a:rPr lang="nl-NL" dirty="0" smtClean="0"/>
              <a:t> gebit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Vleeseters (carnivoren)</a:t>
            </a:r>
          </a:p>
          <a:p>
            <a:r>
              <a:rPr lang="nl-NL" dirty="0" smtClean="0"/>
              <a:t>Planteneters (herbivoren)</a:t>
            </a:r>
          </a:p>
          <a:p>
            <a:r>
              <a:rPr lang="nl-NL" dirty="0" smtClean="0"/>
              <a:t>Alleseters (omnivoren)</a:t>
            </a:r>
          </a:p>
        </p:txBody>
      </p:sp>
    </p:spTree>
    <p:extLst>
      <p:ext uri="{BB962C8B-B14F-4D97-AF65-F5344CB8AC3E}">
        <p14:creationId xmlns:p14="http://schemas.microsoft.com/office/powerpoint/2010/main" val="299488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Verschil in verteringsstelsel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Hangt af van voeding</a:t>
            </a:r>
          </a:p>
          <a:p>
            <a:r>
              <a:rPr lang="nl-NL" dirty="0" smtClean="0"/>
              <a:t>Langer bij planteneters</a:t>
            </a:r>
          </a:p>
          <a:p>
            <a:r>
              <a:rPr lang="nl-NL" dirty="0" smtClean="0"/>
              <a:t>Heeft te maken met de vertering van cellulose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443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Vissen en ademhaling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Kieuwen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492896"/>
            <a:ext cx="3600400" cy="3084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066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Insecten en ademhaling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Tracheeën</a:t>
            </a:r>
          </a:p>
          <a:p>
            <a:r>
              <a:rPr lang="nl-NL" dirty="0" smtClean="0"/>
              <a:t>Opening heet een stigma 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564903"/>
            <a:ext cx="2808312" cy="360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66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Andere vormen van ademhaling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Via de huid (amfibieën)</a:t>
            </a:r>
          </a:p>
          <a:p>
            <a:r>
              <a:rPr lang="nl-NL" dirty="0" smtClean="0"/>
              <a:t>Via de longen (zoogdieren, amfibieën, reptielen)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687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 </a:t>
            </a:r>
            <a:r>
              <a:rPr lang="nl-NL" smtClean="0"/>
              <a:t>vrijdag paragraaf 5 af 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459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1300</TotalTime>
  <Words>89</Words>
  <Application>Microsoft Office PowerPoint</Application>
  <PresentationFormat>Diavoorstelling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Austin</vt:lpstr>
      <vt:lpstr>Hoofdstuk 7</vt:lpstr>
      <vt:lpstr>Wat gaan we doen vandaag?</vt:lpstr>
      <vt:lpstr>Drie groepen dieren adhv gebit</vt:lpstr>
      <vt:lpstr>Verschil in verteringsstelsel</vt:lpstr>
      <vt:lpstr>Vissen en ademhaling </vt:lpstr>
      <vt:lpstr>Insecten en ademhaling  </vt:lpstr>
      <vt:lpstr>Andere vormen van ademhaling </vt:lpstr>
      <vt:lpstr>Huiswerk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Bioloei</dc:title>
  <dc:creator>marloes kemna</dc:creator>
  <cp:lastModifiedBy>marloes kemna</cp:lastModifiedBy>
  <cp:revision>7</cp:revision>
  <dcterms:created xsi:type="dcterms:W3CDTF">2015-04-13T05:37:47Z</dcterms:created>
  <dcterms:modified xsi:type="dcterms:W3CDTF">2015-09-25T10:32:37Z</dcterms:modified>
</cp:coreProperties>
</file>